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/1mtiYCob76HP/D5yyYEO5XPY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D677"/>
    <a:srgbClr val="579241"/>
    <a:srgbClr val="00C0FF"/>
    <a:srgbClr val="2E8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554" y="86"/>
      </p:cViewPr>
      <p:guideLst>
        <p:guide orient="horz" pos="13606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819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marL="914400" lvl="1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marL="1371600" lvl="2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marL="1828800" lvl="3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marL="2286000" lvl="4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marL="2743200" lvl="5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marL="3200400" lvl="6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marL="3657600" lvl="7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marL="4114800" lvl="8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marL="914400" lvl="1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marL="1371600" lvl="2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marL="1828800" lvl="3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marL="2286000" lvl="4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marL="2743200" lvl="5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marL="3200400" lvl="6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marL="3657600" lvl="7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marL="4114800" lvl="8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2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marL="914400" lvl="1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marL="1371600" lvl="2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marL="1828800" lvl="3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marL="2286000" lvl="4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marL="2743200" lvl="5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marL="3200400" lvl="6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marL="3657600" lvl="7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marL="4114800" lvl="8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1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1pPr>
            <a:lvl2pPr marL="914400" lvl="1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marL="1371600" lvl="2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marL="1828800" lvl="3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marL="2286000" lvl="4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marL="2743200" lvl="5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marL="3200400" lvl="6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marL="3657600" lvl="7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marL="4114800" lvl="8" indent="-622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71925" tIns="471925" rIns="471925" bIns="471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ubTitle" idx="1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2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457200" lvl="0" indent="-819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marL="914400" lvl="1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marL="1371600" lvl="2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marL="1828800" lvl="3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marL="2286000" lvl="4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marL="2743200" lvl="5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marL="3200400" lvl="6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marL="3657600" lvl="7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marL="4114800" lvl="8" indent="-685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 hasCustomPrompt="1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9pPr>
          </a:lstStyle>
          <a:p>
            <a:r>
              <a:t>xx%</a:t>
            </a:r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819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marL="914400" lvl="1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marL="1371600" lvl="2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marL="1828800" lvl="3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marL="2286000" lvl="4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marL="2743200" lvl="5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marL="3200400" lvl="6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marL="3657600" lvl="7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marL="4114800" lvl="8" indent="-685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 sz="1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marR="0" lvl="0" indent="-819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300"/>
              <a:buFont typeface="Arial"/>
              <a:buChar char="●"/>
              <a:defRPr sz="9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○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■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●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○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■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●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○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Arial"/>
              <a:buChar char="■"/>
              <a:defRPr sz="7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16F8FA2D-6AB3-3BDB-9CFF-DBD173CBBF62}"/>
              </a:ext>
            </a:extLst>
          </p:cNvPr>
          <p:cNvSpPr/>
          <p:nvPr/>
        </p:nvSpPr>
        <p:spPr>
          <a:xfrm>
            <a:off x="-1727" y="41885515"/>
            <a:ext cx="32399288" cy="1315123"/>
          </a:xfrm>
          <a:prstGeom prst="rect">
            <a:avLst/>
          </a:prstGeom>
          <a:gradFill>
            <a:gsLst>
              <a:gs pos="0">
                <a:srgbClr val="2E89A7"/>
              </a:gs>
              <a:gs pos="100000">
                <a:srgbClr val="00C0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Google Shape;58;p1">
            <a:extLst>
              <a:ext uri="{FF2B5EF4-FFF2-40B4-BE49-F238E27FC236}">
                <a16:creationId xmlns:a16="http://schemas.microsoft.com/office/drawing/2014/main" id="{6D799E60-47A1-7517-50FB-682D81897F36}"/>
              </a:ext>
            </a:extLst>
          </p:cNvPr>
          <p:cNvSpPr txBox="1"/>
          <p:nvPr/>
        </p:nvSpPr>
        <p:spPr>
          <a:xfrm>
            <a:off x="10829935" y="42034422"/>
            <a:ext cx="10739419" cy="1053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5400" b="1" i="0" u="none" strike="noStrike" cap="none" dirty="0">
                <a:solidFill>
                  <a:schemeClr val="lt1"/>
                </a:solidFill>
                <a:latin typeface="Helvetica" pitchFamily="2" charset="0"/>
                <a:sym typeface="Arial"/>
              </a:rPr>
              <a:t>www.ispag.org/Events/ICPA</a:t>
            </a:r>
            <a:endParaRPr sz="5400" b="1" i="0" u="none" strike="noStrike" cap="none" dirty="0">
              <a:solidFill>
                <a:schemeClr val="lt1"/>
              </a:solidFill>
              <a:latin typeface="Helvetica" pitchFamily="2" charset="0"/>
              <a:sym typeface="Arial"/>
            </a:endParaRPr>
          </a:p>
        </p:txBody>
      </p:sp>
      <p:pic>
        <p:nvPicPr>
          <p:cNvPr id="32" name="Imagem 31">
            <a:extLst>
              <a:ext uri="{FF2B5EF4-FFF2-40B4-BE49-F238E27FC236}">
                <a16:creationId xmlns:a16="http://schemas.microsoft.com/office/drawing/2014/main" id="{95BAF1BF-2CB7-8C51-7134-F22FC7AB1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" y="0"/>
            <a:ext cx="32397561" cy="5979681"/>
          </a:xfrm>
          <a:prstGeom prst="rect">
            <a:avLst/>
          </a:prstGeom>
        </p:spPr>
      </p:pic>
      <p:sp>
        <p:nvSpPr>
          <p:cNvPr id="33" name="Google Shape;63;p1"/>
          <p:cNvSpPr txBox="1"/>
          <p:nvPr/>
        </p:nvSpPr>
        <p:spPr>
          <a:xfrm>
            <a:off x="22174299" y="1523244"/>
            <a:ext cx="8001000" cy="27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Insira o logotipo institucional em formato PNG ou exclua esta caixa.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2BB42104-EAAB-7EC0-E8BE-C9D06E26B1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6401" y="1150503"/>
            <a:ext cx="18152884" cy="2862397"/>
          </a:xfrm>
          <a:prstGeom prst="rect">
            <a:avLst/>
          </a:prstGeom>
        </p:spPr>
      </p:pic>
      <p:pic>
        <p:nvPicPr>
          <p:cNvPr id="35" name="Imagem 34">
            <a:extLst>
              <a:ext uri="{FF2B5EF4-FFF2-40B4-BE49-F238E27FC236}">
                <a16:creationId xmlns:a16="http://schemas.microsoft.com/office/drawing/2014/main" id="{A1E8CB08-4E99-67EC-16BC-88A6447337C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386401" y="4178079"/>
            <a:ext cx="12532340" cy="6339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BCDD5B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Personalizar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Helvetica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FB Group</dc:creator>
  <cp:lastModifiedBy>anacarolina@fbgroup.agr.br</cp:lastModifiedBy>
  <cp:revision>6</cp:revision>
  <dcterms:modified xsi:type="dcterms:W3CDTF">2026-05-21T18:27:24Z</dcterms:modified>
</cp:coreProperties>
</file>