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12192000" cy="6858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9241"/>
    <a:srgbClr val="2E89A7"/>
    <a:srgbClr val="152E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5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557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5" Type="http://schemas.openxmlformats.org/officeDocument/2006/relationships/font" Target="fonts/font3.fntdata"/><Relationship Id="rId10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0629B0-3AF9-C08B-1D50-0FBFDE8978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857C57C-0738-147E-8538-A47DB4FFAC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110BB11-B82C-BCF2-18E0-C7AF911FB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AB484-C59E-4039-B5C2-46F5FE2A877B}" type="datetimeFigureOut">
              <a:rPr lang="pt-BR" smtClean="0"/>
              <a:t>21/05/2026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AD2A063-4407-8244-046B-C1E3AC1F9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5C55B20-6E12-5C0B-1F32-4AAA289CF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441BD-D232-4515-91D2-5EF08D8D08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593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5ED62D-BDAE-F3C5-617D-FC993956D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9E49C16-0E28-0E24-8A52-743DAE4369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D13585-4CCB-8D93-F7C0-0FFB3DBCE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AB484-C59E-4039-B5C2-46F5FE2A877B}" type="datetimeFigureOut">
              <a:rPr lang="pt-BR" smtClean="0"/>
              <a:t>21/05/2026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9BB28CA-4F7E-77FD-EC83-9195DD1ED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7B84D53-EBCC-3431-98AF-45DC5F7A8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441BD-D232-4515-91D2-5EF08D8D08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1853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731B540-0917-D593-B131-965004E67F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4B78716-1D6B-9A82-4780-39642F5573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63B8E68-F652-608D-F37A-193660E5C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AB484-C59E-4039-B5C2-46F5FE2A877B}" type="datetimeFigureOut">
              <a:rPr lang="pt-BR" smtClean="0"/>
              <a:t>21/05/2026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E2FD88E-5C9B-CE90-444A-8ECBA66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77BA33E-7BEB-6A4A-FCB3-C689E9E9C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441BD-D232-4515-91D2-5EF08D8D08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3850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EC28AB-7B33-296E-9E60-3A5F90EAE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8C0FE51-29A7-2144-F403-8D9BB83C6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266485A-C289-A572-B191-C155C94E3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AB484-C59E-4039-B5C2-46F5FE2A877B}" type="datetimeFigureOut">
              <a:rPr lang="pt-BR" smtClean="0"/>
              <a:t>21/05/2026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359870F-8F1E-7B2B-1711-DA4CB71ED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6F8ACA5-72EB-E1DB-B56D-64009B7DF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441BD-D232-4515-91D2-5EF08D8D08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1080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2B6CC2-3E93-3DB5-7D13-43F9AF236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0561C28-56CF-A113-D6F9-A73D6BDDD1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38FAED2-9F07-00B2-05B6-96058E4F9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AB484-C59E-4039-B5C2-46F5FE2A877B}" type="datetimeFigureOut">
              <a:rPr lang="pt-BR" smtClean="0"/>
              <a:t>21/05/2026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40F0538-3405-99D0-BE9E-8D7E08BAB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5D35A6F-EA34-A8BD-5960-0F4D3A0BB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441BD-D232-4515-91D2-5EF08D8D08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0548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BE07C1-9709-9EDD-C275-F9C0FD99A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39E275A-3AAB-A714-C5D7-42C5FF12A7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EF91335-22A7-D4C3-8AD4-7B5A66253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5476B50-E7BD-A615-C006-F013458AD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AB484-C59E-4039-B5C2-46F5FE2A877B}" type="datetimeFigureOut">
              <a:rPr lang="pt-BR" smtClean="0"/>
              <a:t>21/05/2026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5C706CA-6CC0-D394-C517-85EEEDF4B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7C1D712-094C-6DA6-6578-85724BEB5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441BD-D232-4515-91D2-5EF08D8D08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6207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245B25-0DCC-F2C8-6DC8-7250F7FF6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7F351C4-7F2D-F1A2-3E3D-47D34D29C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BA0F731-2327-5FEA-BF4A-E65ACE4B71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7BC6B9E-1565-3D9D-82B0-A4B7DE1E98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296E58B-175C-5FE0-454B-4863ADC219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D84BCD6-EC55-2B80-C517-158B9BACA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AB484-C59E-4039-B5C2-46F5FE2A877B}" type="datetimeFigureOut">
              <a:rPr lang="pt-BR" smtClean="0"/>
              <a:t>21/05/2026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29AB679-C070-ADBE-8056-C1599B343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5398D0F-1CAD-63E6-4DF4-114416C95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441BD-D232-4515-91D2-5EF08D8D08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0892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9281B9-D219-4E4A-CD7D-ED593BAB2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0C7632A-BEF5-5455-B945-5290BCBE5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AB484-C59E-4039-B5C2-46F5FE2A877B}" type="datetimeFigureOut">
              <a:rPr lang="pt-BR" smtClean="0"/>
              <a:t>21/05/2026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3A966B6-5836-5411-28DB-6E6FB89B1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97D9830-1D42-1ECF-C22C-E624C162F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441BD-D232-4515-91D2-5EF08D8D08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6557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E47048B-A83C-37AD-3760-ECF68962C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AB484-C59E-4039-B5C2-46F5FE2A877B}" type="datetimeFigureOut">
              <a:rPr lang="pt-BR" smtClean="0"/>
              <a:t>21/05/2026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4D34B87-3B87-C8CA-3DFD-38C32183B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2B3E820-9328-11CF-4D09-DE038BF5F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441BD-D232-4515-91D2-5EF08D8D08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7719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63D1C0-72B8-D0D4-4848-003E40AFA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EE45081-8B93-1BFA-C505-BB4E639A7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25720DD-A5F8-C8B8-FBC8-74C539EC6A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B51776B-015F-BEB7-85FF-7D929CE5D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AB484-C59E-4039-B5C2-46F5FE2A877B}" type="datetimeFigureOut">
              <a:rPr lang="pt-BR" smtClean="0"/>
              <a:t>21/05/2026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2DC5326-A6B1-C452-0E20-8DC8B76D3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E1A2459-54AE-CE6F-EB7A-CFDFEFD22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441BD-D232-4515-91D2-5EF08D8D08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6121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488493-008F-887B-1D2C-E95250D11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B46FF1C-5FA5-8566-EF7F-576F41A146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DE82FA1-A0C5-669B-C167-DA920CA534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DCF9D62-A7F6-31B3-B65B-61F477892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AB484-C59E-4039-B5C2-46F5FE2A877B}" type="datetimeFigureOut">
              <a:rPr lang="pt-BR" smtClean="0"/>
              <a:t>21/05/2026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63A88A2-54F7-A88E-7595-13D187761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6CD7CE2-654D-98D3-A4F6-B1C69E678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441BD-D232-4515-91D2-5EF08D8D08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7764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82E8A76-957A-D82A-C1E5-2F250F1C0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6CAB1E6-8A98-8DA0-784C-EBD3716718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E81CAE3-4DFD-DF3F-E2E8-642B8E921A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F0AB484-C59E-4039-B5C2-46F5FE2A877B}" type="datetimeFigureOut">
              <a:rPr lang="pt-BR" smtClean="0"/>
              <a:t>21/05/2026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E39C2D8-A7E6-6B53-FF75-7F790A8453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48CE747-92C9-19BA-C6F3-305E9264CA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43441BD-D232-4515-91D2-5EF08D8D08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5058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9369E7E2-E553-4D92-F64E-B8B5EBAD26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3A300A5-3FD7-013B-EFB9-4FBE1F3D0D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73" y="720306"/>
            <a:ext cx="4609567" cy="2944816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0EC4F948-C52B-DFCE-3366-F7091758A5FF}"/>
              </a:ext>
            </a:extLst>
          </p:cNvPr>
          <p:cNvSpPr txBox="1"/>
          <p:nvPr/>
        </p:nvSpPr>
        <p:spPr>
          <a:xfrm>
            <a:off x="652641" y="4285632"/>
            <a:ext cx="702645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500" b="1" dirty="0">
                <a:solidFill>
                  <a:srgbClr val="2E89A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TÍTULO DA APRESENTAÇÃO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E0912D0-4053-E1F3-CCBC-2810AA1E5187}"/>
              </a:ext>
            </a:extLst>
          </p:cNvPr>
          <p:cNvSpPr txBox="1"/>
          <p:nvPr/>
        </p:nvSpPr>
        <p:spPr>
          <a:xfrm>
            <a:off x="652641" y="4896820"/>
            <a:ext cx="5881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2E89A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SUBTÍTULO (SE NECESSÁRIO)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E29D9AA0-9D1A-A2D9-52D7-6708BE67DCE3}"/>
              </a:ext>
            </a:extLst>
          </p:cNvPr>
          <p:cNvSpPr txBox="1"/>
          <p:nvPr/>
        </p:nvSpPr>
        <p:spPr>
          <a:xfrm>
            <a:off x="652641" y="5698442"/>
            <a:ext cx="4609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57924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NOME</a:t>
            </a:r>
          </a:p>
        </p:txBody>
      </p:sp>
    </p:spTree>
    <p:extLst>
      <p:ext uri="{BB962C8B-B14F-4D97-AF65-F5344CB8AC3E}">
        <p14:creationId xmlns:p14="http://schemas.microsoft.com/office/powerpoint/2010/main" val="8176032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9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Aptos</vt:lpstr>
      <vt:lpstr>Calibri</vt:lpstr>
      <vt:lpstr>Aptos Display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daiana f bisognini</dc:creator>
  <cp:lastModifiedBy>anacarolina@fbgroup.agr.br</cp:lastModifiedBy>
  <cp:revision>12</cp:revision>
  <dcterms:created xsi:type="dcterms:W3CDTF">2024-05-09T19:58:25Z</dcterms:created>
  <dcterms:modified xsi:type="dcterms:W3CDTF">2026-05-21T18:29:04Z</dcterms:modified>
</cp:coreProperties>
</file>